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1" r:id="rId3"/>
    <p:sldId id="262" r:id="rId4"/>
    <p:sldId id="263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3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4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11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4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12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01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8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4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0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7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740625" y="1498600"/>
            <a:ext cx="9001462" cy="2387600"/>
          </a:xfrm>
        </p:spPr>
        <p:txBody>
          <a:bodyPr/>
          <a:lstStyle/>
          <a:p>
            <a:r>
              <a:rPr lang="tr-TR" dirty="0" smtClean="0"/>
              <a:t>(Bmt-103)1.şube 19.grup</a:t>
            </a:r>
            <a:br>
              <a:rPr lang="tr-TR" dirty="0" smtClean="0"/>
            </a:b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257723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Proje Ekran </a:t>
            </a:r>
            <a:r>
              <a:rPr lang="tr-TR" dirty="0"/>
              <a:t>Ç</a:t>
            </a:r>
            <a:r>
              <a:rPr lang="tr-TR" dirty="0" smtClean="0"/>
              <a:t>ıktıları 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Eren kaptan 23181616042</a:t>
            </a:r>
          </a:p>
          <a:p>
            <a:r>
              <a:rPr lang="tr-TR" dirty="0" smtClean="0"/>
              <a:t>Berke bozkurt 23181616765</a:t>
            </a:r>
          </a:p>
          <a:p>
            <a:r>
              <a:rPr lang="tr-TR" dirty="0" smtClean="0"/>
              <a:t>Zeki </a:t>
            </a:r>
            <a:r>
              <a:rPr lang="tr-TR" dirty="0" err="1" smtClean="0"/>
              <a:t>sarıbulak</a:t>
            </a:r>
            <a:r>
              <a:rPr lang="tr-TR" dirty="0" smtClean="0"/>
              <a:t> 23181616060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75" y="144010"/>
            <a:ext cx="2305576" cy="23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0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10785" y="218185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Programın Ana Menüsü             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66"/>
            <a:ext cx="4476187" cy="23893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2975"/>
            <a:ext cx="4582174" cy="2845025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1" y="3094681"/>
            <a:ext cx="3078760" cy="9561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/>
          <p:cNvSpPr txBox="1"/>
          <p:nvPr/>
        </p:nvSpPr>
        <p:spPr>
          <a:xfrm>
            <a:off x="45345" y="3397549"/>
            <a:ext cx="43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Tarih Girişi Ve Varsayılan Konum Seçimi</a:t>
            </a:r>
            <a:endParaRPr lang="en-US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547" y="1040505"/>
            <a:ext cx="3658538" cy="2587537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8236131" y="118531"/>
            <a:ext cx="3769453" cy="4871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tin kutusu 9"/>
          <p:cNvSpPr txBox="1"/>
          <p:nvPr/>
        </p:nvSpPr>
        <p:spPr>
          <a:xfrm>
            <a:off x="8573549" y="385894"/>
            <a:ext cx="3504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Seyahat Etmek İstenilen Konum</a:t>
            </a:r>
          </a:p>
          <a:p>
            <a:r>
              <a:rPr lang="tr-TR" dirty="0"/>
              <a:t> </a:t>
            </a:r>
            <a:r>
              <a:rPr lang="tr-TR" dirty="0" smtClean="0"/>
              <a:t>Seçimi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5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8317"/>
            <a:ext cx="5711263" cy="4664436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159391" y="209725"/>
            <a:ext cx="3926048" cy="7382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/>
          <p:cNvSpPr txBox="1"/>
          <p:nvPr/>
        </p:nvSpPr>
        <p:spPr>
          <a:xfrm>
            <a:off x="159391" y="394174"/>
            <a:ext cx="504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Oluşturulan Biletlerden Birkaçı Ve Bilet Seçimi</a:t>
            </a: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07" y="899088"/>
            <a:ext cx="5858693" cy="223868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692" y="3749732"/>
            <a:ext cx="5556308" cy="3108268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6635692" y="394174"/>
            <a:ext cx="483205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Biletin Seçilip Satın Alınması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7021585" y="3229761"/>
            <a:ext cx="4974672" cy="5199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Alınan Biletin Rezervasyon Olarak Gösterimi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39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3264"/>
            <a:ext cx="5161371" cy="369570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67112" y="224757"/>
            <a:ext cx="2936147" cy="4194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Rezervasyon İptali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99" y="884238"/>
            <a:ext cx="4667901" cy="2086266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347046" y="115701"/>
            <a:ext cx="3313651" cy="637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Rezervasyon Görüntüleme Ekranı(Bilet Alınmamış)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433" y="3925870"/>
            <a:ext cx="5725324" cy="2162477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6889539" y="3120526"/>
            <a:ext cx="4269997" cy="805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Seçilen Koltuk Dolu Olma Durumu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70" y="5205523"/>
            <a:ext cx="3590488" cy="1593754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662730" y="4558022"/>
            <a:ext cx="2617365" cy="626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Programdan Çıkış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48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-658258"/>
            <a:ext cx="9905998" cy="1905000"/>
          </a:xfrm>
        </p:spPr>
        <p:txBody>
          <a:bodyPr/>
          <a:lstStyle/>
          <a:p>
            <a:r>
              <a:rPr lang="tr-TR" dirty="0" smtClean="0"/>
              <a:t>Programın çalışma şekli </a:t>
            </a:r>
            <a:endParaRPr lang="en-US" dirty="0"/>
          </a:p>
        </p:txBody>
      </p:sp>
      <p:pic>
        <p:nvPicPr>
          <p:cNvPr id="4" name="Recording 2024-01-03 2353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050" y="1066800"/>
            <a:ext cx="10693400" cy="5586413"/>
          </a:xfrm>
        </p:spPr>
      </p:pic>
    </p:spTree>
    <p:extLst>
      <p:ext uri="{BB962C8B-B14F-4D97-AF65-F5344CB8AC3E}">
        <p14:creationId xmlns:p14="http://schemas.microsoft.com/office/powerpoint/2010/main" val="3200459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Özel 1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90</TotalTime>
  <Words>62</Words>
  <Application>Microsoft Office PowerPoint</Application>
  <PresentationFormat>Geniş ekran</PresentationFormat>
  <Paragraphs>19</Paragraphs>
  <Slides>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9" baseType="lpstr">
      <vt:lpstr>Arial</vt:lpstr>
      <vt:lpstr>Bookman Old Style</vt:lpstr>
      <vt:lpstr>Rockwell</vt:lpstr>
      <vt:lpstr>Damask</vt:lpstr>
      <vt:lpstr>(Bmt-103)1.şube 19.grup </vt:lpstr>
      <vt:lpstr>PowerPoint Sunusu</vt:lpstr>
      <vt:lpstr>PowerPoint Sunusu</vt:lpstr>
      <vt:lpstr>PowerPoint Sunusu</vt:lpstr>
      <vt:lpstr>Programın çalışma şekli 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(Bmt-103)1.şube 19.grup</dc:title>
  <dc:creator>Axel</dc:creator>
  <cp:lastModifiedBy>Axel</cp:lastModifiedBy>
  <cp:revision>13</cp:revision>
  <dcterms:created xsi:type="dcterms:W3CDTF">2024-01-03T20:18:57Z</dcterms:created>
  <dcterms:modified xsi:type="dcterms:W3CDTF">2024-01-04T09:17:35Z</dcterms:modified>
</cp:coreProperties>
</file>